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67" r:id="rId3"/>
    <p:sldId id="368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292" r:id="rId12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89356" autoAdjust="0"/>
  </p:normalViewPr>
  <p:slideViewPr>
    <p:cSldViewPr snapToGrid="0">
      <p:cViewPr varScale="1">
        <p:scale>
          <a:sx n="70" d="100"/>
          <a:sy n="70" d="100"/>
        </p:scale>
        <p:origin x="4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717006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71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2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22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17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8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09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0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13.em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6" Type="http://schemas.openxmlformats.org/officeDocument/2006/relationships/image" Target="../media/image13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Winter Workshop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Processing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62316"/>
            <a:ext cx="9144000" cy="13954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한림대학교 융합전공 </a:t>
            </a:r>
            <a:endParaRPr lang="en-US" altLang="ko-KR" dirty="0" smtClean="0"/>
          </a:p>
          <a:p>
            <a:r>
              <a:rPr lang="ko-KR" altLang="en-US" dirty="0" smtClean="0"/>
              <a:t>김승찬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2018/1/19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Processing</a:t>
            </a:r>
            <a:r>
              <a:rPr lang="ko-KR" altLang="en-US" dirty="0" smtClean="0"/>
              <a:t>을 이용하여 도형 하나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바람개비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그리고 회전시켜보세요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03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1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Processing – </a:t>
            </a:r>
            <a:r>
              <a:rPr lang="ko-KR" altLang="en-US" dirty="0" smtClean="0"/>
              <a:t>텍스트 출력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05" y="2375670"/>
            <a:ext cx="2057143" cy="22666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08784" y="2334013"/>
            <a:ext cx="6383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draw() {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background(255);  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fill(0);      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text("Hello Strings!",10,100);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fill(255/2);      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text("Hello Strings!",10,150);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128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/>
              <a:t>변수 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frameCount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97" y="2389254"/>
            <a:ext cx="2057143" cy="2266667"/>
          </a:xfrm>
        </p:spPr>
      </p:pic>
      <p:sp>
        <p:nvSpPr>
          <p:cNvPr id="4" name="직사각형 3"/>
          <p:cNvSpPr/>
          <p:nvPr/>
        </p:nvSpPr>
        <p:spPr>
          <a:xfrm>
            <a:off x="5588849" y="2471901"/>
            <a:ext cx="499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text("Hello Strings! " + str(frameCount),10,50);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33446" y="2923203"/>
            <a:ext cx="501562" cy="329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1895" y="4129684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숫자를 문자열로 변환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 rot="1898075">
            <a:off x="4547264" y="2600832"/>
            <a:ext cx="772826" cy="689014"/>
            <a:chOff x="6651054" y="1465581"/>
            <a:chExt cx="772826" cy="689014"/>
          </a:xfrm>
        </p:grpSpPr>
        <p:sp>
          <p:nvSpPr>
            <p:cNvPr id="11" name="object 20"/>
            <p:cNvSpPr/>
            <p:nvPr/>
          </p:nvSpPr>
          <p:spPr>
            <a:xfrm>
              <a:off x="6694053" y="1465581"/>
              <a:ext cx="729827" cy="651087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2" name="object 21"/>
            <p:cNvSpPr/>
            <p:nvPr/>
          </p:nvSpPr>
          <p:spPr>
            <a:xfrm>
              <a:off x="6651054" y="2100408"/>
              <a:ext cx="57573" cy="54187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8100000">
            <a:off x="7850366" y="3162178"/>
            <a:ext cx="772826" cy="689014"/>
            <a:chOff x="6651054" y="1465581"/>
            <a:chExt cx="772826" cy="689014"/>
          </a:xfrm>
        </p:grpSpPr>
        <p:sp>
          <p:nvSpPr>
            <p:cNvPr id="14" name="object 20"/>
            <p:cNvSpPr/>
            <p:nvPr/>
          </p:nvSpPr>
          <p:spPr>
            <a:xfrm>
              <a:off x="6694053" y="1465581"/>
              <a:ext cx="729827" cy="651087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5" name="object 21"/>
            <p:cNvSpPr/>
            <p:nvPr/>
          </p:nvSpPr>
          <p:spPr>
            <a:xfrm>
              <a:off x="6651054" y="2100408"/>
              <a:ext cx="57573" cy="54187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14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46" y="571857"/>
            <a:ext cx="4761905" cy="5714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047" y="571857"/>
            <a:ext cx="4761905" cy="5714286"/>
          </a:xfrm>
          <a:prstGeom prst="rect">
            <a:avLst/>
          </a:prstGeom>
        </p:spPr>
      </p:pic>
      <p:sp>
        <p:nvSpPr>
          <p:cNvPr id="6" name="AutoShape 2" descr="https://processing.org/tutorials/color/imgs/grayscal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5254780"/>
            <a:ext cx="4619048" cy="12380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632" y="4074768"/>
            <a:ext cx="2123810" cy="10952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8632" y="2723425"/>
            <a:ext cx="2123810" cy="1095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632" y="1399174"/>
            <a:ext cx="2123810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마우스를 따라다니는 선 그리기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2" y="1849073"/>
            <a:ext cx="952500" cy="952500"/>
          </a:xfrm>
        </p:spPr>
      </p:pic>
      <p:sp>
        <p:nvSpPr>
          <p:cNvPr id="5" name="직사각형 4"/>
          <p:cNvSpPr/>
          <p:nvPr/>
        </p:nvSpPr>
        <p:spPr>
          <a:xfrm>
            <a:off x="4718540" y="160533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size(100, 100);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ko-KR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draw() {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background(204);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line(0, 0, mouseX, mouseY);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ko-KR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mousePressed() {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save("line.jpg");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println("saved...");</a:t>
            </a:r>
          </a:p>
          <a:p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096000" y="3815863"/>
            <a:ext cx="814754" cy="770598"/>
            <a:chOff x="6096000" y="3815863"/>
            <a:chExt cx="814754" cy="770598"/>
          </a:xfrm>
        </p:grpSpPr>
        <p:sp>
          <p:nvSpPr>
            <p:cNvPr id="7" name="직사각형 6"/>
            <p:cNvSpPr/>
            <p:nvPr/>
          </p:nvSpPr>
          <p:spPr>
            <a:xfrm>
              <a:off x="6096000" y="3815863"/>
              <a:ext cx="814754" cy="4012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170638" y="421712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에서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133491" y="3815863"/>
            <a:ext cx="2784231" cy="770598"/>
            <a:chOff x="7133491" y="3815863"/>
            <a:chExt cx="2784231" cy="770598"/>
          </a:xfrm>
        </p:grpSpPr>
        <p:sp>
          <p:nvSpPr>
            <p:cNvPr id="8" name="직사각형 7"/>
            <p:cNvSpPr/>
            <p:nvPr/>
          </p:nvSpPr>
          <p:spPr>
            <a:xfrm>
              <a:off x="7133491" y="3815863"/>
              <a:ext cx="2784231" cy="4012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169423" y="421712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smtClean="0"/>
                <a:t>까지</a:t>
              </a:r>
              <a:endParaRPr lang="ko-KR" altLang="en-US" dirty="0"/>
            </a:p>
          </p:txBody>
        </p:sp>
      </p:grpSp>
      <p:pic>
        <p:nvPicPr>
          <p:cNvPr id="14" name="screensh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769" y="1690688"/>
            <a:ext cx="3695700" cy="4114800"/>
          </a:xfrm>
          <a:prstGeom prst="rect">
            <a:avLst/>
          </a:prstGeom>
        </p:spPr>
      </p:pic>
      <p:pic>
        <p:nvPicPr>
          <p:cNvPr id="15" name="Picture 2" descr="N:\Study\!2009_Fall\Illust\20091210_movie.e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913" y="1374083"/>
            <a:ext cx="432048" cy="462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949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68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다각형 </a:t>
            </a:r>
            <a:r>
              <a:rPr lang="en-US" altLang="ko-KR" dirty="0" smtClean="0"/>
              <a:t>(Polygon)</a:t>
            </a:r>
            <a:r>
              <a:rPr lang="ko-KR" altLang="en-US" dirty="0" smtClean="0"/>
              <a:t> 그리기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90" y="2106056"/>
            <a:ext cx="6247619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회전하는 다각형 </a:t>
            </a:r>
            <a:r>
              <a:rPr lang="en-US" altLang="ko-KR" dirty="0"/>
              <a:t>(Polygon)</a:t>
            </a:r>
            <a:r>
              <a:rPr lang="ko-KR" altLang="en-US" dirty="0"/>
              <a:t> 그리기 </a:t>
            </a:r>
          </a:p>
        </p:txBody>
      </p:sp>
      <p:pic>
        <p:nvPicPr>
          <p:cNvPr id="4" name="screensh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6175" y="1825625"/>
            <a:ext cx="7359650" cy="4351338"/>
          </a:xfrm>
        </p:spPr>
      </p:pic>
      <p:pic>
        <p:nvPicPr>
          <p:cNvPr id="6" name="Picture 2" descr="N:\Study\!2009_Fall\Illust\20091210_movie.e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4127" y="1630683"/>
            <a:ext cx="432048" cy="462494"/>
          </a:xfrm>
          <a:prstGeom prst="rect">
            <a:avLst/>
          </a:prstGeom>
          <a:noFill/>
        </p:spPr>
      </p:pic>
      <p:sp>
        <p:nvSpPr>
          <p:cNvPr id="7" name="생각 풍선: 구름 모양 7">
            <a:extLst>
              <a:ext uri="{FF2B5EF4-FFF2-40B4-BE49-F238E27FC236}">
                <a16:creationId xmlns:a16="http://schemas.microsoft.com/office/drawing/2014/main" xmlns="" id="{F60788B9-511D-4932-9F7E-3C4BBCEE2BD7}"/>
              </a:ext>
            </a:extLst>
          </p:cNvPr>
          <p:cNvSpPr/>
          <p:nvPr/>
        </p:nvSpPr>
        <p:spPr>
          <a:xfrm>
            <a:off x="0" y="2397820"/>
            <a:ext cx="2380838" cy="1595161"/>
          </a:xfrm>
          <a:prstGeom prst="cloudCallout">
            <a:avLst>
              <a:gd name="adj1" fmla="val 27731"/>
              <a:gd name="adj2" fmla="val 847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</a:rPr>
              <a:t>Q. </a:t>
            </a:r>
            <a:r>
              <a:rPr lang="ko-KR" altLang="en-US" dirty="0" smtClean="0">
                <a:solidFill>
                  <a:schemeClr val="tx1"/>
                </a:solidFill>
              </a:rPr>
              <a:t>더 빠르게 회전을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 시키려면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xmlns="" id="{F60788B9-511D-4932-9F7E-3C4BBCEE2BD7}"/>
              </a:ext>
            </a:extLst>
          </p:cNvPr>
          <p:cNvSpPr/>
          <p:nvPr/>
        </p:nvSpPr>
        <p:spPr>
          <a:xfrm>
            <a:off x="9682208" y="2397820"/>
            <a:ext cx="2380838" cy="1595161"/>
          </a:xfrm>
          <a:prstGeom prst="cloudCallout">
            <a:avLst>
              <a:gd name="adj1" fmla="val 27731"/>
              <a:gd name="adj2" fmla="val 8476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dirty="0" smtClean="0">
                <a:solidFill>
                  <a:schemeClr val="tx1"/>
                </a:solidFill>
              </a:rPr>
              <a:t>Q. </a:t>
            </a:r>
            <a:r>
              <a:rPr lang="ko-KR" altLang="en-US" dirty="0" smtClean="0">
                <a:solidFill>
                  <a:schemeClr val="tx1"/>
                </a:solidFill>
              </a:rPr>
              <a:t>오각형</a:t>
            </a:r>
            <a:r>
              <a:rPr lang="en-US" altLang="ko-KR" dirty="0" smtClean="0">
                <a:solidFill>
                  <a:schemeClr val="tx1"/>
                </a:solidFill>
              </a:rPr>
              <a:t>?  </a:t>
            </a:r>
            <a:r>
              <a:rPr lang="ko-KR" altLang="en-US" dirty="0" smtClean="0">
                <a:solidFill>
                  <a:schemeClr val="tx1"/>
                </a:solidFill>
              </a:rPr>
              <a:t>팔각형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Polygon ?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4078" y="2107701"/>
            <a:ext cx="103514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polygon(float x, float y, float radius, int npoints)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float angle = TWO_PI / npoints;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beginShape();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for (float a = 0; a &lt; TWO_PI; a += angle) 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float sx = x + cos(a) * radius;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float sy = y + sin(a) * radius;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vertex(sx, sy);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ko-K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endShape(CLOSE);</a:t>
            </a:r>
          </a:p>
          <a:p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0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screensh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379" y="224448"/>
            <a:ext cx="7321550" cy="4351338"/>
          </a:xfrm>
        </p:spPr>
      </p:pic>
      <p:sp>
        <p:nvSpPr>
          <p:cNvPr id="5" name="직사각형 4"/>
          <p:cNvSpPr/>
          <p:nvPr/>
        </p:nvSpPr>
        <p:spPr>
          <a:xfrm>
            <a:off x="0" y="5059466"/>
            <a:ext cx="38158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pushMatrix();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translate(width*0.2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height*0.5);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rotate(frameCount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 200.0);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polygon(0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0, 82, 3);  // Triangle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popMatrix();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00391" y="5059466"/>
            <a:ext cx="44633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pushMatrix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translate(width*0.5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height*0.5);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rotate(frameCount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 50.0);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polygon(0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0, 80, 20);  // Icosahedron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popMatrix(); 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40974" y="4967297"/>
            <a:ext cx="38451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pushMatrix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translate(width*0.8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height*0.5);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rotate(frameCount 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 -100.0);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polygon(0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0, 70, 7);  // Heptagon</a:t>
            </a:r>
          </a:p>
          <a:p>
            <a:r>
              <a:rPr lang="ko-KR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popMatrix</a:t>
            </a:r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grpSp>
        <p:nvGrpSpPr>
          <p:cNvPr id="8" name="그룹 7"/>
          <p:cNvGrpSpPr/>
          <p:nvPr/>
        </p:nvGrpSpPr>
        <p:grpSpPr>
          <a:xfrm rot="9665681">
            <a:off x="1794181" y="3310298"/>
            <a:ext cx="1845348" cy="1395692"/>
            <a:chOff x="6651054" y="1465581"/>
            <a:chExt cx="772826" cy="689014"/>
          </a:xfrm>
        </p:grpSpPr>
        <p:sp>
          <p:nvSpPr>
            <p:cNvPr id="9" name="object 20"/>
            <p:cNvSpPr/>
            <p:nvPr/>
          </p:nvSpPr>
          <p:spPr>
            <a:xfrm>
              <a:off x="6694053" y="1465581"/>
              <a:ext cx="729827" cy="651087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0" name="object 21"/>
            <p:cNvSpPr/>
            <p:nvPr/>
          </p:nvSpPr>
          <p:spPr>
            <a:xfrm>
              <a:off x="6651054" y="2100408"/>
              <a:ext cx="57573" cy="54187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9665681">
            <a:off x="5068348" y="3735949"/>
            <a:ext cx="886832" cy="1117828"/>
            <a:chOff x="6651054" y="1465581"/>
            <a:chExt cx="772826" cy="689014"/>
          </a:xfrm>
        </p:grpSpPr>
        <p:sp>
          <p:nvSpPr>
            <p:cNvPr id="13" name="object 20"/>
            <p:cNvSpPr/>
            <p:nvPr/>
          </p:nvSpPr>
          <p:spPr>
            <a:xfrm>
              <a:off x="6694053" y="1465581"/>
              <a:ext cx="729827" cy="651087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4" name="object 21"/>
            <p:cNvSpPr/>
            <p:nvPr/>
          </p:nvSpPr>
          <p:spPr>
            <a:xfrm>
              <a:off x="6651054" y="2100408"/>
              <a:ext cx="57573" cy="54187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7316278">
            <a:off x="8572148" y="3540669"/>
            <a:ext cx="886832" cy="1117828"/>
            <a:chOff x="6651054" y="1465581"/>
            <a:chExt cx="772826" cy="689014"/>
          </a:xfrm>
        </p:grpSpPr>
        <p:sp>
          <p:nvSpPr>
            <p:cNvPr id="16" name="object 20"/>
            <p:cNvSpPr/>
            <p:nvPr/>
          </p:nvSpPr>
          <p:spPr>
            <a:xfrm>
              <a:off x="6694053" y="1465581"/>
              <a:ext cx="729827" cy="651087"/>
            </a:xfrm>
            <a:custGeom>
              <a:avLst/>
              <a:gdLst/>
              <a:ahLst/>
              <a:cxnLst/>
              <a:rect l="l" t="t" r="r" b="b"/>
              <a:pathLst>
                <a:path w="547370" h="488315">
                  <a:moveTo>
                    <a:pt x="547148" y="0"/>
                  </a:moveTo>
                  <a:lnTo>
                    <a:pt x="0" y="487864"/>
                  </a:lnTo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  <p:sp>
          <p:nvSpPr>
            <p:cNvPr id="17" name="object 21"/>
            <p:cNvSpPr/>
            <p:nvPr/>
          </p:nvSpPr>
          <p:spPr>
            <a:xfrm>
              <a:off x="6651054" y="2100408"/>
              <a:ext cx="57573" cy="54187"/>
            </a:xfrm>
            <a:custGeom>
              <a:avLst/>
              <a:gdLst/>
              <a:ahLst/>
              <a:cxnLst/>
              <a:rect l="l" t="t" r="r" b="b"/>
              <a:pathLst>
                <a:path w="43179" h="40640">
                  <a:moveTo>
                    <a:pt x="21774" y="0"/>
                  </a:moveTo>
                  <a:lnTo>
                    <a:pt x="0" y="40509"/>
                  </a:lnTo>
                  <a:lnTo>
                    <a:pt x="42724" y="23484"/>
                  </a:lnTo>
                  <a:lnTo>
                    <a:pt x="21774" y="0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solidFill>
                  <a:prstClr val="black"/>
                </a:solidFill>
              </a:endParaRPr>
            </a:p>
          </p:txBody>
        </p:sp>
      </p:grpSp>
      <p:pic>
        <p:nvPicPr>
          <p:cNvPr id="18" name="Picture 2" descr="N:\Study\!2009_Fall\Illust\20091210_movie.e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2740" y="133878"/>
            <a:ext cx="432048" cy="462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19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241</Words>
  <Application>Microsoft Office PowerPoint</Application>
  <PresentationFormat>와이드스크린</PresentationFormat>
  <Paragraphs>79</Paragraphs>
  <Slides>11</Slides>
  <Notes>10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Courier New</vt:lpstr>
      <vt:lpstr>Office 테마</vt:lpstr>
      <vt:lpstr>Winter Workshop  Processing</vt:lpstr>
      <vt:lpstr>Processing – 텍스트 출력</vt:lpstr>
      <vt:lpstr>System 변수 인 frameCount 활용</vt:lpstr>
      <vt:lpstr>PowerPoint 프레젠테이션</vt:lpstr>
      <vt:lpstr>마우스를 따라다니는 선 그리기</vt:lpstr>
      <vt:lpstr>다각형 (Polygon) 그리기 </vt:lpstr>
      <vt:lpstr>회전하는 다각형 (Polygon) 그리기 </vt:lpstr>
      <vt:lpstr>Polygon ? </vt:lpstr>
      <vt:lpstr>PowerPoint 프레젠테이션</vt:lpstr>
      <vt:lpstr>HW</vt:lpstr>
      <vt:lpstr>감사합니다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Seung</cp:lastModifiedBy>
  <cp:revision>225</cp:revision>
  <cp:lastPrinted>2017-08-28T13:57:41Z</cp:lastPrinted>
  <dcterms:created xsi:type="dcterms:W3CDTF">2017-05-10T17:23:09Z</dcterms:created>
  <dcterms:modified xsi:type="dcterms:W3CDTF">2018-01-30T04:51:26Z</dcterms:modified>
</cp:coreProperties>
</file>